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mid" ContentType="audio/mid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lvl="0">
      <a:defRPr lang="he-IL"/>
    </a:defPPr>
    <a:lvl1pPr marL="0" lv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91525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958" y="1267485"/>
            <a:ext cx="7235981" cy="5133316"/>
          </a:xfrm>
        </p:spPr>
        <p:txBody>
          <a:bodyPr/>
          <a:lstStyle>
            <a:lvl1pPr>
              <a:defRPr sz="8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01702"/>
            <a:ext cx="6189583" cy="94956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30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7" name="Group 6"/>
          <p:cNvGrpSpPr/>
          <p:nvPr/>
        </p:nvGrpSpPr>
        <p:grpSpPr>
          <a:xfrm flipH="1">
            <a:off x="943073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67816" y="838200"/>
            <a:ext cx="7467600" cy="4419600"/>
          </a:xfrm>
        </p:spPr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59155" y="274638"/>
            <a:ext cx="2057400" cy="5851525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1403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776" y="838200"/>
            <a:ext cx="7467600" cy="4419600"/>
          </a:xfrm>
        </p:spPr>
        <p:txBody>
          <a:bodyPr>
            <a:normAutofit/>
          </a:bodyPr>
          <a:lstStyle>
            <a:lvl1pPr algn="r">
              <a:defRPr sz="2800"/>
            </a:lvl1pPr>
            <a:lvl2pPr algn="r">
              <a:defRPr sz="1800">
                <a:solidFill>
                  <a:schemeClr val="tx1"/>
                </a:solidFill>
              </a:defRPr>
            </a:lvl2pPr>
            <a:lvl3pPr algn="r">
              <a:defRPr sz="1800">
                <a:solidFill>
                  <a:schemeClr val="tx1"/>
                </a:solidFill>
              </a:defRPr>
            </a:lvl3pPr>
            <a:lvl4pPr algn="r">
              <a:defRPr sz="1800">
                <a:solidFill>
                  <a:schemeClr val="tx1"/>
                </a:solidFill>
              </a:defRPr>
            </a:lvl4pPr>
            <a:lvl5pPr algn="r"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597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3528" y="841248"/>
            <a:ext cx="3730752" cy="43891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209728" y="841248"/>
            <a:ext cx="3730752" cy="43891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6576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2776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23528" y="1380744"/>
            <a:ext cx="3730752" cy="384048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209728" y="1380743"/>
            <a:ext cx="3730752" cy="384048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04800" y="5257800"/>
            <a:ext cx="7239000" cy="1143000"/>
          </a:xfrm>
        </p:spPr>
        <p:txBody>
          <a:bodyPr>
            <a:noAutofit/>
          </a:bodyPr>
          <a:lstStyle>
            <a:lvl1pPr algn="r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15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115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3452197" y="381000"/>
            <a:ext cx="4800600" cy="59436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219" y="4624754"/>
            <a:ext cx="5486400" cy="404446"/>
          </a:xfrm>
        </p:spPr>
        <p:txBody>
          <a:bodyPr bIns="0" anchor="b"/>
          <a:lstStyle>
            <a:lvl1pPr algn="r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5498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5768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0346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816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56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6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18B2FA1-21CD-421F-BEA7-D433B3E8475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flipH="1">
            <a:off x="462376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716718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>
              <a:defRPr sz="1200">
                <a:solidFill>
                  <a:srgbClr val="FFFFFF"/>
                </a:solidFill>
              </a:defRPr>
            </a:lvl1pPr>
          </a:lstStyle>
          <a:p>
            <a:fld id="{073EB1E5-7795-494A-BCEE-EE75EEB928B7}" type="datetimeFigureOut">
              <a:rPr lang="he-IL" smtClean="0"/>
              <a:pPr/>
              <a:t>ו'/כסלו/תשפ"ב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r" defTabSz="914400" rtl="1" eaLnBrk="1" latinLnBrk="0" hangingPunct="1">
        <a:spcBef>
          <a:spcPct val="0"/>
        </a:spcBef>
        <a:buNone/>
        <a:defRPr sz="48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id"/><Relationship Id="rId7" Type="http://schemas.openxmlformats.org/officeDocument/2006/relationships/image" Target="../media/image8.png"/><Relationship Id="rId2" Type="http://schemas.microsoft.com/office/2007/relationships/media" Target="../media/media1.mid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/>
          <a:lstStyle/>
          <a:p>
            <a:r>
              <a:rPr lang="ar-JO" dirty="0"/>
              <a:t>ما هو العنف ؟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63688" y="2564904"/>
            <a:ext cx="5184576" cy="3361928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في الشّارع في الصّف نسمع كلمة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 </a:t>
            </a:r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العنف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endParaRPr lang="ar-JO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 </a:t>
            </a:r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العنف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“ </a:t>
            </a:r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العنف 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</a:p>
          <a:p>
            <a:pPr algn="ctr"/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كلمة جديدة </a:t>
            </a:r>
          </a:p>
          <a:p>
            <a:pPr algn="ctr"/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وبالنسبة لي هي جدًا شَديدة </a:t>
            </a:r>
            <a:endParaRPr lang="he-IL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e-I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he-I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2376264" cy="255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18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4000" dirty="0"/>
              <a:t>فإن علا صوتي وصرخت على صديقي ، </a:t>
            </a:r>
          </a:p>
          <a:p>
            <a:r>
              <a:rPr lang="ar-JO" sz="4000" dirty="0"/>
              <a:t>وبدل أن أهمس صحتُ في الطريق </a:t>
            </a:r>
          </a:p>
          <a:p>
            <a:r>
              <a:rPr lang="ar-JO" sz="4000" dirty="0"/>
              <a:t>وناديتُ زملائي بألقاب سخيفة ، </a:t>
            </a:r>
          </a:p>
          <a:p>
            <a:r>
              <a:rPr lang="ar-JO" sz="4000" dirty="0"/>
              <a:t>يقولون لي :  هذي ألقاب  عنيفة </a:t>
            </a:r>
            <a:endParaRPr lang="he-IL" sz="4000" dirty="0"/>
          </a:p>
        </p:txBody>
      </p:sp>
      <p:pic>
        <p:nvPicPr>
          <p:cNvPr id="2050" name="Picture 2" descr="http://t2.gstatic.com/images?q=tbn:ANd9GcSW1V16Gm3agGE5OvTSUYOh7aKu7bCAOei8fe5fxN3IQ6IkFwO8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05064"/>
            <a:ext cx="424847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94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4869160"/>
            <a:ext cx="8280920" cy="1656184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4400" dirty="0"/>
              <a:t>وإذا لكمني على خدي سمير ،</a:t>
            </a:r>
          </a:p>
          <a:p>
            <a:r>
              <a:rPr lang="ar-JO" sz="4400" dirty="0"/>
              <a:t>ودَفَعني ومَزَقَ ثوبي الحرير </a:t>
            </a:r>
          </a:p>
          <a:p>
            <a:r>
              <a:rPr lang="ar-JO" sz="4400" dirty="0"/>
              <a:t>وَشَدّت ميّادة جديلة رَفيف </a:t>
            </a:r>
          </a:p>
          <a:p>
            <a:r>
              <a:rPr lang="ar-JO" sz="4400" dirty="0"/>
              <a:t>يَقولون : هذا تَصَرُف عَنيف </a:t>
            </a:r>
            <a:r>
              <a:rPr lang="ar-JO" dirty="0"/>
              <a:t>.</a:t>
            </a:r>
          </a:p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7072"/>
            <a:ext cx="3672408" cy="2277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171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4000" dirty="0"/>
              <a:t>العنف ليس فقط عند الصّغار </a:t>
            </a:r>
          </a:p>
          <a:p>
            <a:r>
              <a:rPr lang="ar-JO" sz="4000" dirty="0"/>
              <a:t>لقد شاهدتُ أيضًا عنف الكبار </a:t>
            </a:r>
          </a:p>
          <a:p>
            <a:r>
              <a:rPr lang="ar-JO" sz="4000" dirty="0"/>
              <a:t>فعندما وَسَخَت سناء قميصها الجَديد </a:t>
            </a:r>
          </a:p>
          <a:p>
            <a:r>
              <a:rPr lang="ar-JO" sz="4000" dirty="0"/>
              <a:t>قامت الحاضنة ودَفَعَتها الى بَعيد .</a:t>
            </a:r>
          </a:p>
          <a:p>
            <a:endParaRPr lang="he-IL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89040"/>
            <a:ext cx="374441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33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6189583" cy="4608512"/>
          </a:xfrm>
        </p:spPr>
        <p:txBody>
          <a:bodyPr>
            <a:normAutofit/>
          </a:bodyPr>
          <a:lstStyle/>
          <a:p>
            <a:pPr algn="ctr"/>
            <a:r>
              <a:rPr lang="ar-JO" sz="4400" dirty="0"/>
              <a:t>أقول لكم بأن العُنف </a:t>
            </a:r>
          </a:p>
          <a:p>
            <a:pPr algn="ctr"/>
            <a:r>
              <a:rPr lang="ar-JO" sz="4400" dirty="0"/>
              <a:t>تصرف ليس فيه لطف </a:t>
            </a:r>
          </a:p>
          <a:p>
            <a:pPr algn="ctr"/>
            <a:r>
              <a:rPr lang="ar-JO" sz="4400" dirty="0"/>
              <a:t>يمكن أن نتصرف بأدب ......دون  شغب ! </a:t>
            </a:r>
            <a:endParaRPr lang="he-IL" sz="4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4214818"/>
            <a:ext cx="4968552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951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4800" dirty="0"/>
              <a:t>نتعانق ونصغي للكبارِ والصّغار </a:t>
            </a:r>
          </a:p>
          <a:p>
            <a:r>
              <a:rPr lang="ar-JO" sz="4800" dirty="0"/>
              <a:t>نتعلم أدب الحوار – </a:t>
            </a:r>
          </a:p>
          <a:p>
            <a:r>
              <a:rPr lang="ar-JO" sz="4800" dirty="0"/>
              <a:t>فهذا أفضل ألف مرة ٍ من الشجار .</a:t>
            </a:r>
          </a:p>
          <a:p>
            <a:endParaRPr lang="he-IL" sz="4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73016"/>
            <a:ext cx="748883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17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MS900065437[1].mid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8" r:id="rId4" imgW="7344800" imgH="5904762"/>
        </mc:Choice>
        <mc:Fallback>
          <p:control r:id="rId4" imgW="7344800" imgH="5904762">
            <p:pic>
              <p:nvPicPr>
                <p:cNvPr id="5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188913"/>
                  <a:ext cx="7345363" cy="5903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5686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_TP101859858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‫הצגה על המסך (4:3)</PresentationFormat>
  <Paragraphs>24</Paragraphs>
  <Slides>7</Slides>
  <Notes>0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0" baseType="lpstr">
      <vt:lpstr>Arial</vt:lpstr>
      <vt:lpstr>Calibri</vt:lpstr>
      <vt:lpstr>thermal_TP101859858</vt:lpstr>
      <vt:lpstr>ما هو العنف ؟ </vt:lpstr>
      <vt:lpstr>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 هو العنف ؟ </dc:title>
  <dc:creator>Karam Balaum</dc:creator>
  <cp:lastModifiedBy>Karam Balaum</cp:lastModifiedBy>
  <cp:revision>1</cp:revision>
  <dcterms:modified xsi:type="dcterms:W3CDTF">2021-11-10T15:46:55Z</dcterms:modified>
</cp:coreProperties>
</file>