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1" r:id="rId11"/>
    <p:sldId id="260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3FE68E22-021B-4CF9-A279-C8128E266ABA}">
          <p14:sldIdLst>
            <p14:sldId id="257"/>
            <p14:sldId id="258"/>
            <p14:sldId id="259"/>
            <p14:sldId id="262"/>
            <p14:sldId id="263"/>
            <p14:sldId id="264"/>
            <p14:sldId id="265"/>
            <p14:sldId id="266"/>
            <p14:sldId id="267"/>
            <p14:sldId id="261"/>
            <p14:sldId id="260"/>
          </p14:sldIdLst>
        </p14:section>
        <p14:section name="لعبة البازل" id="{574F803D-2BF1-413B-8BC1-8EB4EC156BCB}">
          <p14:sldIdLst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presProps" Target="pres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A682-4A26-4977-A2D4-30B310F5D489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FD2-3946-40DB-B47B-E2D253BC0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021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A682-4A26-4977-A2D4-30B310F5D489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FD2-3946-40DB-B47B-E2D253BC0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5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A682-4A26-4977-A2D4-30B310F5D489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FD2-3946-40DB-B47B-E2D253BC0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74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A682-4A26-4977-A2D4-30B310F5D489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FD2-3946-40DB-B47B-E2D253BC0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4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A682-4A26-4977-A2D4-30B310F5D489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FD2-3946-40DB-B47B-E2D253BC0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33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A682-4A26-4977-A2D4-30B310F5D489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FD2-3946-40DB-B47B-E2D253BC0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67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A682-4A26-4977-A2D4-30B310F5D489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FD2-3946-40DB-B47B-E2D253BC0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44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A682-4A26-4977-A2D4-30B310F5D489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FD2-3946-40DB-B47B-E2D253BC0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16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A682-4A26-4977-A2D4-30B310F5D489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FD2-3946-40DB-B47B-E2D253BC0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56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A682-4A26-4977-A2D4-30B310F5D489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FD2-3946-40DB-B47B-E2D253BC0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38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6A682-4A26-4977-A2D4-30B310F5D489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7BFD2-3946-40DB-B47B-E2D253BC0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643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6A682-4A26-4977-A2D4-30B310F5D489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7BFD2-3946-40DB-B47B-E2D253BC08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0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4" Type="http://schemas.openxmlformats.org/officeDocument/2006/relationships/audio" Target="../media/audio1.wav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audio" Target="../media/audio4.wav" /><Relationship Id="rId1" Type="http://schemas.openxmlformats.org/officeDocument/2006/relationships/slideLayout" Target="../slideLayouts/slideLayout2.xml" /><Relationship Id="rId5" Type="http://schemas.openxmlformats.org/officeDocument/2006/relationships/audio" Target="../media/audio4.wav" /><Relationship Id="rId4" Type="http://schemas.openxmlformats.org/officeDocument/2006/relationships/slide" Target="slide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 /><Relationship Id="rId2" Type="http://schemas.openxmlformats.org/officeDocument/2006/relationships/audio" Target="../media/audio5.wav" /><Relationship Id="rId1" Type="http://schemas.openxmlformats.org/officeDocument/2006/relationships/slideLayout" Target="../slideLayouts/slideLayout2.xml" /><Relationship Id="rId5" Type="http://schemas.openxmlformats.org/officeDocument/2006/relationships/audio" Target="../media/audio5.wav" /><Relationship Id="rId4" Type="http://schemas.openxmlformats.org/officeDocument/2006/relationships/slide" Target="slide2.xml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 /><Relationship Id="rId3" Type="http://schemas.openxmlformats.org/officeDocument/2006/relationships/hyperlink" Target="https://www.jigsawplanet.com/?rc=play&amp;pid=0bc355a56307" TargetMode="External" /><Relationship Id="rId7" Type="http://schemas.openxmlformats.org/officeDocument/2006/relationships/hyperlink" Target="https://www.jigsawplanet.com/?rc=play&amp;pid=2db60eaa35b0" TargetMode="External" /><Relationship Id="rId2" Type="http://schemas.openxmlformats.org/officeDocument/2006/relationships/audio" Target="../media/audio6.wav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png" /><Relationship Id="rId5" Type="http://schemas.openxmlformats.org/officeDocument/2006/relationships/hyperlink" Target="https://www.jigsawplanet.com/?rc=play&amp;pid=054111d64921" TargetMode="External" /><Relationship Id="rId4" Type="http://schemas.openxmlformats.org/officeDocument/2006/relationships/image" Target="../media/image6.png" /><Relationship Id="rId9" Type="http://schemas.openxmlformats.org/officeDocument/2006/relationships/audio" Target="../media/audio6.wav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igsawplanet.com/?rc=play&amp;pid=054111d64921" TargetMode="External" /><Relationship Id="rId2" Type="http://schemas.openxmlformats.org/officeDocument/2006/relationships/hyperlink" Target="https://www.jigsawplanet.com/?rc=play&amp;pid=0bc355a56307" TargetMode="External" /><Relationship Id="rId1" Type="http://schemas.openxmlformats.org/officeDocument/2006/relationships/slideLayout" Target="../slideLayouts/slideLayout2.xml" /><Relationship Id="rId4" Type="http://schemas.openxmlformats.org/officeDocument/2006/relationships/hyperlink" Target="https://www.jigsawplanet.com/?rc=play&amp;pid=2db60eaa35b0" TargetMode="Externa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 /><Relationship Id="rId3" Type="http://schemas.openxmlformats.org/officeDocument/2006/relationships/slide" Target="slide11.xml" /><Relationship Id="rId7" Type="http://schemas.openxmlformats.org/officeDocument/2006/relationships/slide" Target="slide6.xml" /><Relationship Id="rId12" Type="http://schemas.openxmlformats.org/officeDocument/2006/relationships/slide" Target="slide12.xml" /><Relationship Id="rId2" Type="http://schemas.openxmlformats.org/officeDocument/2006/relationships/audio" Target="../media/audio2.wav" /><Relationship Id="rId1" Type="http://schemas.openxmlformats.org/officeDocument/2006/relationships/slideLayout" Target="../slideLayouts/slideLayout2.xml" /><Relationship Id="rId6" Type="http://schemas.openxmlformats.org/officeDocument/2006/relationships/slide" Target="slide7.xml" /><Relationship Id="rId11" Type="http://schemas.openxmlformats.org/officeDocument/2006/relationships/slide" Target="slide9.xml" /><Relationship Id="rId5" Type="http://schemas.openxmlformats.org/officeDocument/2006/relationships/slide" Target="slide8.xml" /><Relationship Id="rId10" Type="http://schemas.openxmlformats.org/officeDocument/2006/relationships/slide" Target="slide3.xml" /><Relationship Id="rId4" Type="http://schemas.openxmlformats.org/officeDocument/2006/relationships/image" Target="../media/image2.png" /><Relationship Id="rId9" Type="http://schemas.openxmlformats.org/officeDocument/2006/relationships/slide" Target="slide4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 /><Relationship Id="rId7" Type="http://schemas.openxmlformats.org/officeDocument/2006/relationships/audio" Target="../media/audio3.wav" /><Relationship Id="rId2" Type="http://schemas.openxmlformats.org/officeDocument/2006/relationships/audio" Target="../media/audio3.wav" /><Relationship Id="rId1" Type="http://schemas.openxmlformats.org/officeDocument/2006/relationships/slideLayout" Target="../slideLayouts/slideLayout2.xml" /><Relationship Id="rId6" Type="http://schemas.openxmlformats.org/officeDocument/2006/relationships/slide" Target="slide2.xml" /><Relationship Id="rId5" Type="http://schemas.openxmlformats.org/officeDocument/2006/relationships/image" Target="../media/image3.png" /><Relationship Id="rId4" Type="http://schemas.openxmlformats.org/officeDocument/2006/relationships/slide" Target="slide1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 /><Relationship Id="rId7" Type="http://schemas.openxmlformats.org/officeDocument/2006/relationships/audio" Target="../media/audio3.wav" /><Relationship Id="rId2" Type="http://schemas.openxmlformats.org/officeDocument/2006/relationships/audio" Target="../media/audio3.wav" /><Relationship Id="rId1" Type="http://schemas.openxmlformats.org/officeDocument/2006/relationships/slideLayout" Target="../slideLayouts/slideLayout2.xml" /><Relationship Id="rId6" Type="http://schemas.openxmlformats.org/officeDocument/2006/relationships/slide" Target="slide2.xml" /><Relationship Id="rId5" Type="http://schemas.openxmlformats.org/officeDocument/2006/relationships/image" Target="../media/image3.png" /><Relationship Id="rId4" Type="http://schemas.openxmlformats.org/officeDocument/2006/relationships/slide" Target="slide1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1.xml" /><Relationship Id="rId7" Type="http://schemas.openxmlformats.org/officeDocument/2006/relationships/audio" Target="../media/audio3.wav" /><Relationship Id="rId2" Type="http://schemas.openxmlformats.org/officeDocument/2006/relationships/audio" Target="../media/audio3.wav" /><Relationship Id="rId1" Type="http://schemas.openxmlformats.org/officeDocument/2006/relationships/slideLayout" Target="../slideLayouts/slideLayout2.xml" /><Relationship Id="rId6" Type="http://schemas.openxmlformats.org/officeDocument/2006/relationships/slide" Target="slide2.xml" /><Relationship Id="rId5" Type="http://schemas.openxmlformats.org/officeDocument/2006/relationships/image" Target="../media/image3.png" /><Relationship Id="rId4" Type="http://schemas.openxmlformats.org/officeDocument/2006/relationships/slide" Target="slide10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 /><Relationship Id="rId7" Type="http://schemas.openxmlformats.org/officeDocument/2006/relationships/audio" Target="../media/audio3.wav" /><Relationship Id="rId2" Type="http://schemas.openxmlformats.org/officeDocument/2006/relationships/audio" Target="../media/audio3.wav" /><Relationship Id="rId1" Type="http://schemas.openxmlformats.org/officeDocument/2006/relationships/slideLayout" Target="../slideLayouts/slideLayout2.xml" /><Relationship Id="rId6" Type="http://schemas.openxmlformats.org/officeDocument/2006/relationships/slide" Target="slide2.xml" /><Relationship Id="rId5" Type="http://schemas.openxmlformats.org/officeDocument/2006/relationships/image" Target="../media/image3.png" /><Relationship Id="rId4" Type="http://schemas.openxmlformats.org/officeDocument/2006/relationships/slide" Target="slide10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 /><Relationship Id="rId7" Type="http://schemas.openxmlformats.org/officeDocument/2006/relationships/audio" Target="../media/audio3.wav" /><Relationship Id="rId2" Type="http://schemas.openxmlformats.org/officeDocument/2006/relationships/audio" Target="../media/audio3.wav" /><Relationship Id="rId1" Type="http://schemas.openxmlformats.org/officeDocument/2006/relationships/slideLayout" Target="../slideLayouts/slideLayout2.xml" /><Relationship Id="rId6" Type="http://schemas.openxmlformats.org/officeDocument/2006/relationships/slide" Target="slide2.xml" /><Relationship Id="rId5" Type="http://schemas.openxmlformats.org/officeDocument/2006/relationships/image" Target="../media/image3.png" /><Relationship Id="rId4" Type="http://schemas.openxmlformats.org/officeDocument/2006/relationships/slide" Target="slide1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 /><Relationship Id="rId7" Type="http://schemas.openxmlformats.org/officeDocument/2006/relationships/audio" Target="../media/audio3.wav" /><Relationship Id="rId2" Type="http://schemas.openxmlformats.org/officeDocument/2006/relationships/audio" Target="../media/audio3.wav" /><Relationship Id="rId1" Type="http://schemas.openxmlformats.org/officeDocument/2006/relationships/slideLayout" Target="../slideLayouts/slideLayout2.xml" /><Relationship Id="rId6" Type="http://schemas.openxmlformats.org/officeDocument/2006/relationships/slide" Target="slide2.xml" /><Relationship Id="rId5" Type="http://schemas.openxmlformats.org/officeDocument/2006/relationships/image" Target="../media/image3.png" /><Relationship Id="rId4" Type="http://schemas.openxmlformats.org/officeDocument/2006/relationships/slide" Target="slide1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 /><Relationship Id="rId7" Type="http://schemas.openxmlformats.org/officeDocument/2006/relationships/audio" Target="../media/audio3.wav" /><Relationship Id="rId2" Type="http://schemas.openxmlformats.org/officeDocument/2006/relationships/audio" Target="../media/audio3.wav" /><Relationship Id="rId1" Type="http://schemas.openxmlformats.org/officeDocument/2006/relationships/slideLayout" Target="../slideLayouts/slideLayout2.xml" /><Relationship Id="rId6" Type="http://schemas.openxmlformats.org/officeDocument/2006/relationships/slide" Target="slide2.xml" /><Relationship Id="rId5" Type="http://schemas.openxmlformats.org/officeDocument/2006/relationships/image" Target="../media/image3.png" /><Relationship Id="rId4" Type="http://schemas.openxmlformats.org/officeDocument/2006/relationships/slide" Target="slide1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>
                <a:latin typeface="Arial Black" panose="020B0A04020102020204" pitchFamily="34" charset="0"/>
              </a:rPr>
              <a:t>مسابقة بنك المعلومات</a:t>
            </a:r>
            <a:endParaRPr lang="en-US" b="1" dirty="0">
              <a:latin typeface="Arial Black" panose="020B0A04020102020204" pitchFamily="34" charset="0"/>
            </a:endParaRPr>
          </a:p>
        </p:txBody>
      </p:sp>
      <p:pic>
        <p:nvPicPr>
          <p:cNvPr id="4" name="صورة 2" descr="taawan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63688" y="1614969"/>
            <a:ext cx="5637632" cy="447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9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lick.wav"/>
          </p:stSnd>
        </p:sndAc>
      </p:transition>
    </mc:Choice>
    <mc:Fallback xmlns="">
      <p:transition spd="slow">
        <p:sndAc>
          <p:stSnd>
            <p:snd r:embed="rId4" name="click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الجواب خاطئ</a:t>
            </a:r>
            <a:endParaRPr lang="en-US" b="1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99792" y="4581128"/>
            <a:ext cx="4320480" cy="864096"/>
          </a:xfrm>
        </p:spPr>
        <p:txBody>
          <a:bodyPr/>
          <a:lstStyle/>
          <a:p>
            <a:pPr marL="0" indent="0">
              <a:buNone/>
            </a:pP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لقد خسرت حاول مرة أخرى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Angry Smiley Emoticon Clipart | i2Clipart - Royalty Free Public Domain 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412776"/>
            <a:ext cx="24384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3">
            <a:hlinkClick r:id="rId4" action="ppaction://hlinksldjump"/>
          </p:cNvPr>
          <p:cNvSpPr/>
          <p:nvPr/>
        </p:nvSpPr>
        <p:spPr>
          <a:xfrm>
            <a:off x="3489330" y="5589240"/>
            <a:ext cx="245082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/>
              <a:t>الرجوع الى الأسئلة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8763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sndAc>
          <p:stSnd>
            <p:snd r:embed="rId2" name="push.wav"/>
          </p:stSnd>
        </p:sndAc>
      </p:transition>
    </mc:Choice>
    <mc:Fallback xmlns="">
      <p:transition spd="slow">
        <p:sndAc>
          <p:stSnd>
            <p:snd r:embed="rId5" name="push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dirty="0"/>
              <a:t>الجواب صحيح</a:t>
            </a:r>
            <a:endParaRPr lang="en-US" b="1" dirty="0"/>
          </a:p>
        </p:txBody>
      </p:sp>
      <p:pic>
        <p:nvPicPr>
          <p:cNvPr id="2050" name="Picture 2" descr="صور سمايلات متحركه , فواصل متحركه للمواضيع , سمايلات متحركه للفيس بوك ,  مجموعه جديده من صور الايموشن المتحرك - حياه الروح 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4941070" cy="252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מלבן 3">
            <a:hlinkClick r:id="rId4" action="ppaction://hlinksldjump"/>
          </p:cNvPr>
          <p:cNvSpPr/>
          <p:nvPr/>
        </p:nvSpPr>
        <p:spPr>
          <a:xfrm>
            <a:off x="3489330" y="5589240"/>
            <a:ext cx="245082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/>
              <a:t>الرجوع الى الأسئلة</a:t>
            </a:r>
            <a:endParaRPr lang="en-US" sz="2400" b="1" dirty="0"/>
          </a:p>
        </p:txBody>
      </p:sp>
      <p:sp>
        <p:nvSpPr>
          <p:cNvPr id="6" name="מציין מיקום תוכן 2"/>
          <p:cNvSpPr>
            <a:spLocks noGrp="1"/>
          </p:cNvSpPr>
          <p:nvPr>
            <p:ph idx="1"/>
          </p:nvPr>
        </p:nvSpPr>
        <p:spPr>
          <a:xfrm>
            <a:off x="2483768" y="4581128"/>
            <a:ext cx="4896544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مبروك! الاجابة صحيحة يا صديقي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115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5" name="applaus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ar-SA" dirty="0"/>
              <a:t>لعبة البازل</a:t>
            </a:r>
            <a:endParaRPr lang="he-IL" dirty="0"/>
          </a:p>
        </p:txBody>
      </p:sp>
      <p:pic>
        <p:nvPicPr>
          <p:cNvPr id="4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40768"/>
            <a:ext cx="2676376" cy="2676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67097"/>
            <a:ext cx="3781373" cy="274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صورة 2" descr="taawan.png">
            <a:hlinkClick r:id="rId7"/>
          </p:cNvPr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2851504" y="3429000"/>
            <a:ext cx="3162671" cy="251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8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laser.wav"/>
          </p:stSnd>
        </p:sndAc>
      </p:transition>
    </mc:Choice>
    <mc:Fallback xmlns="">
      <p:transition spd="slow">
        <p:sndAc>
          <p:stSnd>
            <p:snd r:embed="rId9" name="laser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https://www.jigsawplanet.com/?rc=play&amp;pid=0bc355a56307</a:t>
            </a:r>
            <a:r>
              <a:rPr lang="ar-SA" dirty="0"/>
              <a:t> </a:t>
            </a:r>
            <a:endParaRPr lang="he-IL" dirty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https://www.jigsawplanet.com/?rc=play&amp;pid=054111d64921</a:t>
            </a:r>
            <a:endParaRPr lang="ar-SA" dirty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https://www.jigsawplanet.com/?rc=play&amp;pid=2db60eaa35b0</a:t>
            </a:r>
            <a:endParaRPr lang="ar-SA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23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6000" b="1" dirty="0">
                <a:latin typeface="Arial" panose="020B0604020202020204" pitchFamily="34" charset="0"/>
                <a:cs typeface="Arial" panose="020B0604020202020204" pitchFamily="34" charset="0"/>
              </a:rPr>
              <a:t>الاسئلة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hlinkClick r:id="rId3" action="ppaction://hlinksldjump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5289"/>
            <a:ext cx="1760230" cy="1280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מציין מיקום תוכן 2"/>
          <p:cNvSpPr txBox="1">
            <a:spLocks/>
          </p:cNvSpPr>
          <p:nvPr/>
        </p:nvSpPr>
        <p:spPr>
          <a:xfrm>
            <a:off x="2051720" y="6309320"/>
            <a:ext cx="734481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اعداد الطالب: ابراهيم سعدي بإشراف مركزة التربية الاجتماعية رهوان ابو احمد</a:t>
            </a:r>
            <a:endParaRPr lang="en-US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מלבן 3">
            <a:hlinkClick r:id="rId5" action="ppaction://hlinksldjump"/>
          </p:cNvPr>
          <p:cNvSpPr/>
          <p:nvPr/>
        </p:nvSpPr>
        <p:spPr>
          <a:xfrm>
            <a:off x="480700" y="2636912"/>
            <a:ext cx="2011451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/>
              <a:t>السؤال السادس</a:t>
            </a:r>
            <a:endParaRPr lang="en-US" sz="2400" b="1" dirty="0"/>
          </a:p>
        </p:txBody>
      </p:sp>
      <p:sp>
        <p:nvSpPr>
          <p:cNvPr id="13" name="מלבן 3">
            <a:hlinkClick r:id="rId6" action="ppaction://hlinksldjump"/>
          </p:cNvPr>
          <p:cNvSpPr/>
          <p:nvPr/>
        </p:nvSpPr>
        <p:spPr>
          <a:xfrm>
            <a:off x="3712676" y="2636912"/>
            <a:ext cx="2011451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/>
              <a:t>السؤال الخامس</a:t>
            </a:r>
            <a:endParaRPr lang="en-US" sz="2400" b="1" dirty="0"/>
          </a:p>
        </p:txBody>
      </p:sp>
      <p:sp>
        <p:nvSpPr>
          <p:cNvPr id="14" name="מלבן 3">
            <a:hlinkClick r:id="rId7" action="ppaction://hlinksldjump"/>
          </p:cNvPr>
          <p:cNvSpPr/>
          <p:nvPr/>
        </p:nvSpPr>
        <p:spPr>
          <a:xfrm>
            <a:off x="6948264" y="2636912"/>
            <a:ext cx="2011451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/>
              <a:t>السؤال الرابع</a:t>
            </a:r>
            <a:endParaRPr lang="en-US" sz="2400" b="1" dirty="0"/>
          </a:p>
        </p:txBody>
      </p:sp>
      <p:sp>
        <p:nvSpPr>
          <p:cNvPr id="15" name="מלבן 3">
            <a:hlinkClick r:id="rId8" action="ppaction://hlinksldjump"/>
          </p:cNvPr>
          <p:cNvSpPr/>
          <p:nvPr/>
        </p:nvSpPr>
        <p:spPr>
          <a:xfrm>
            <a:off x="480701" y="1291411"/>
            <a:ext cx="2011451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/>
              <a:t>السؤال الثالث</a:t>
            </a:r>
            <a:endParaRPr lang="en-US" sz="2400" b="1" dirty="0"/>
          </a:p>
        </p:txBody>
      </p:sp>
      <p:sp>
        <p:nvSpPr>
          <p:cNvPr id="16" name="מלבן 3">
            <a:hlinkClick r:id="rId9" action="ppaction://hlinksldjump"/>
          </p:cNvPr>
          <p:cNvSpPr/>
          <p:nvPr/>
        </p:nvSpPr>
        <p:spPr>
          <a:xfrm>
            <a:off x="3712677" y="1360007"/>
            <a:ext cx="2011451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/>
              <a:t>السؤال الثاني</a:t>
            </a:r>
            <a:endParaRPr lang="en-US" sz="2400" b="1" dirty="0"/>
          </a:p>
        </p:txBody>
      </p:sp>
      <p:sp>
        <p:nvSpPr>
          <p:cNvPr id="17" name="מלבן 3">
            <a:hlinkClick r:id="rId10" action="ppaction://hlinksldjump"/>
          </p:cNvPr>
          <p:cNvSpPr/>
          <p:nvPr/>
        </p:nvSpPr>
        <p:spPr>
          <a:xfrm>
            <a:off x="6948264" y="1360007"/>
            <a:ext cx="2011451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/>
              <a:t>السؤال الأول</a:t>
            </a:r>
            <a:endParaRPr lang="en-US" sz="2400" b="1" dirty="0"/>
          </a:p>
        </p:txBody>
      </p:sp>
      <p:sp>
        <p:nvSpPr>
          <p:cNvPr id="18" name="מלבן 3">
            <a:hlinkClick r:id="rId11" action="ppaction://hlinksldjump"/>
          </p:cNvPr>
          <p:cNvSpPr/>
          <p:nvPr/>
        </p:nvSpPr>
        <p:spPr>
          <a:xfrm>
            <a:off x="3712675" y="3933056"/>
            <a:ext cx="2011451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/>
              <a:t>السؤال السابع</a:t>
            </a:r>
            <a:endParaRPr lang="en-US" sz="2400" b="1" dirty="0"/>
          </a:p>
        </p:txBody>
      </p:sp>
      <p:sp>
        <p:nvSpPr>
          <p:cNvPr id="20" name="מלבן 3">
            <a:hlinkClick r:id="rId12" action="ppaction://hlinksldjump"/>
          </p:cNvPr>
          <p:cNvSpPr/>
          <p:nvPr/>
        </p:nvSpPr>
        <p:spPr>
          <a:xfrm>
            <a:off x="3275856" y="5445224"/>
            <a:ext cx="2803539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/>
              <a:t>الانتقال الى اللعبة الثانية</a:t>
            </a:r>
            <a:endParaRPr lang="en-US" sz="2400" b="1" dirty="0"/>
          </a:p>
        </p:txBody>
      </p:sp>
      <p:sp>
        <p:nvSpPr>
          <p:cNvPr id="21" name="מציין מיקום תוכן 2"/>
          <p:cNvSpPr txBox="1">
            <a:spLocks/>
          </p:cNvSpPr>
          <p:nvPr/>
        </p:nvSpPr>
        <p:spPr>
          <a:xfrm>
            <a:off x="2915816" y="4941168"/>
            <a:ext cx="3670021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ar-SA" sz="2800" b="1" i="1" dirty="0"/>
              <a:t>يمكنك الانتقال الى لعبة البازل</a:t>
            </a:r>
            <a:endParaRPr lang="en-US" sz="2800" b="1" i="1" dirty="0"/>
          </a:p>
        </p:txBody>
      </p:sp>
      <p:sp>
        <p:nvSpPr>
          <p:cNvPr id="3" name="وجه ضاحك 2"/>
          <p:cNvSpPr/>
          <p:nvPr/>
        </p:nvSpPr>
        <p:spPr>
          <a:xfrm>
            <a:off x="7092280" y="5243117"/>
            <a:ext cx="1008112" cy="972108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3" name="رابط منحني 22"/>
          <p:cNvCxnSpPr>
            <a:stCxn id="21" idx="1"/>
            <a:endCxn id="20" idx="1"/>
          </p:cNvCxnSpPr>
          <p:nvPr/>
        </p:nvCxnSpPr>
        <p:spPr>
          <a:xfrm rot="10800000" flipH="1" flipV="1">
            <a:off x="2915816" y="5193196"/>
            <a:ext cx="360040" cy="720080"/>
          </a:xfrm>
          <a:prstGeom prst="curvedConnector3">
            <a:avLst>
              <a:gd name="adj1" fmla="val -63493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5467758"/>
      </p:ext>
    </p:extLst>
  </p:cSld>
  <p:clrMapOvr>
    <a:masterClrMapping/>
  </p:clrMapOvr>
  <p:transition spd="slow">
    <p:randomBar dir="vert"/>
    <p:sndAc>
      <p:stSnd>
        <p:snd r:embed="rId2" name="wind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1196" y="49188"/>
            <a:ext cx="8229600" cy="1143000"/>
          </a:xfrm>
        </p:spPr>
        <p:txBody>
          <a:bodyPr/>
          <a:lstStyle/>
          <a:p>
            <a:r>
              <a:rPr lang="ar-SA" b="1" u="sng" dirty="0"/>
              <a:t>السؤال الاول</a:t>
            </a:r>
            <a:endParaRPr lang="en-US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131840" y="1628800"/>
            <a:ext cx="3240360" cy="964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هو التسامح؟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79512" y="2564904"/>
            <a:ext cx="8712968" cy="39604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00"/>
              </a:solidFill>
            </a:endParaRPr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2699792" y="2780928"/>
            <a:ext cx="432048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S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أ. ان تكون مفتوح القلب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1259632" y="3429000"/>
            <a:ext cx="6273080" cy="86409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S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ب. ان لا تشعر بالغضب من الشخص الذي امامك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2483768" y="4113076"/>
            <a:ext cx="432048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S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ت. الشعور بالسلام الداخلي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מציין מיקום תוכן 2"/>
          <p:cNvSpPr txBox="1">
            <a:spLocks/>
          </p:cNvSpPr>
          <p:nvPr/>
        </p:nvSpPr>
        <p:spPr>
          <a:xfrm>
            <a:off x="2499042" y="4797152"/>
            <a:ext cx="432048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S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ث. جميع الاجابات صحيحة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ايموجى يفك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20688"/>
            <a:ext cx="1728190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3">
            <a:hlinkClick r:id="rId6" action="ppaction://hlinksldjump"/>
          </p:cNvPr>
          <p:cNvSpPr/>
          <p:nvPr/>
        </p:nvSpPr>
        <p:spPr>
          <a:xfrm>
            <a:off x="6839744" y="6165304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/>
              <a:t>رجوع الى الصفحة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5227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voltage.wav"/>
          </p:stSnd>
        </p:sndAc>
      </p:transition>
    </mc:Choice>
    <mc:Fallback xmlns="">
      <p:transition spd="slow">
        <p:sndAc>
          <p:stSnd>
            <p:snd r:embed="rId7" name="voltage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1196" y="49188"/>
            <a:ext cx="8229600" cy="1143000"/>
          </a:xfrm>
        </p:spPr>
        <p:txBody>
          <a:bodyPr/>
          <a:lstStyle/>
          <a:p>
            <a:r>
              <a:rPr lang="ar-SA" b="1" u="sng" dirty="0"/>
              <a:t>السؤال الثاني</a:t>
            </a:r>
            <a:endParaRPr lang="en-US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023828" y="1196752"/>
            <a:ext cx="3672408" cy="12961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اكمل المثل التالي:</a:t>
            </a:r>
          </a:p>
          <a:p>
            <a:pPr marL="0" indent="0">
              <a:buNone/>
            </a:pPr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فاصفح الصَفح ____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79512" y="2564904"/>
            <a:ext cx="8712968" cy="39604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00"/>
              </a:solidFill>
            </a:endParaRPr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3676092" y="2780928"/>
            <a:ext cx="144016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S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أ. </a:t>
            </a:r>
            <a:r>
              <a:rPr lang="ar-SA" b="1" u="sng" dirty="0">
                <a:solidFill>
                  <a:srgbClr val="FFFF00"/>
                </a:solidFill>
                <a:hlinkClick r:id="rId3" action="ppaction://hlinksldjump"/>
              </a:rPr>
              <a:t>القَبيح</a:t>
            </a:r>
            <a:endParaRPr lang="en-US" b="1" u="sng" dirty="0">
              <a:solidFill>
                <a:srgbClr val="FFFF00"/>
              </a:solidFill>
            </a:endParaRPr>
          </a:p>
        </p:txBody>
      </p:sp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3532076" y="3429000"/>
            <a:ext cx="1728192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S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ب. الجَميل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3635896" y="4113076"/>
            <a:ext cx="1656184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S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ت. الغدير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מציין מיקום תוכן 2"/>
          <p:cNvSpPr txBox="1">
            <a:spLocks/>
          </p:cNvSpPr>
          <p:nvPr/>
        </p:nvSpPr>
        <p:spPr>
          <a:xfrm>
            <a:off x="3651170" y="4797152"/>
            <a:ext cx="164091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S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ث. البديع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ايموجى يفك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20688"/>
            <a:ext cx="1728190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3">
            <a:hlinkClick r:id="rId6" action="ppaction://hlinksldjump"/>
          </p:cNvPr>
          <p:cNvSpPr/>
          <p:nvPr/>
        </p:nvSpPr>
        <p:spPr>
          <a:xfrm>
            <a:off x="6839744" y="6165304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/>
              <a:t>رجوع الى الصفحة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1619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voltage.wav"/>
          </p:stSnd>
        </p:sndAc>
      </p:transition>
    </mc:Choice>
    <mc:Fallback xmlns="">
      <p:transition spd="slow">
        <p:sndAc>
          <p:stSnd>
            <p:snd r:embed="rId7" name="voltag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1196" y="49188"/>
            <a:ext cx="8229600" cy="1143000"/>
          </a:xfrm>
        </p:spPr>
        <p:txBody>
          <a:bodyPr/>
          <a:lstStyle/>
          <a:p>
            <a:r>
              <a:rPr lang="ar-SA" b="1" u="sng" dirty="0"/>
              <a:t>السؤال الثالث</a:t>
            </a:r>
            <a:endParaRPr lang="en-US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547664" y="1628800"/>
            <a:ext cx="5472608" cy="9647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من صفات الرسول صل الله عليه وسلم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79512" y="2564904"/>
            <a:ext cx="8712968" cy="39604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00"/>
              </a:solidFill>
            </a:endParaRPr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3547982" y="2780928"/>
            <a:ext cx="169638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S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أ. التسامح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3804202" y="3429000"/>
            <a:ext cx="144016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S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ب. الكرم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3660186" y="4142667"/>
            <a:ext cx="158417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S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ت. الصبر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ايموجى يفك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8" y="620688"/>
            <a:ext cx="1728190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לבן 3">
            <a:hlinkClick r:id="rId6" action="ppaction://hlinksldjump"/>
          </p:cNvPr>
          <p:cNvSpPr/>
          <p:nvPr/>
        </p:nvSpPr>
        <p:spPr>
          <a:xfrm>
            <a:off x="6839744" y="6165304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/>
              <a:t>رجوع الى الصفحة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1619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voltage.wav"/>
          </p:stSnd>
        </p:sndAc>
      </p:transition>
    </mc:Choice>
    <mc:Fallback xmlns="">
      <p:transition spd="slow">
        <p:sndAc>
          <p:stSnd>
            <p:snd r:embed="rId7" name="voltag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1196" y="49188"/>
            <a:ext cx="8229600" cy="1143000"/>
          </a:xfrm>
        </p:spPr>
        <p:txBody>
          <a:bodyPr/>
          <a:lstStyle/>
          <a:p>
            <a:r>
              <a:rPr lang="ar-SA" b="1" u="sng" dirty="0"/>
              <a:t>السؤال الرابع</a:t>
            </a:r>
            <a:endParaRPr lang="en-US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915816" y="1628800"/>
            <a:ext cx="3456384" cy="9647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ماذا نفعل عندما نغضب؟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79512" y="2564904"/>
            <a:ext cx="8712968" cy="39604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00"/>
              </a:solidFill>
            </a:endParaRPr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2699792" y="2780928"/>
            <a:ext cx="432048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S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أ. نعد للعشرة ونتفهم الأخر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3795186" y="3429000"/>
            <a:ext cx="1728192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S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ب. نضرب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3347864" y="4113076"/>
            <a:ext cx="2376264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S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ت. نشتكي للأهل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מציין מיקום תוכן 2"/>
          <p:cNvSpPr txBox="1">
            <a:spLocks/>
          </p:cNvSpPr>
          <p:nvPr/>
        </p:nvSpPr>
        <p:spPr>
          <a:xfrm>
            <a:off x="3823553" y="4797152"/>
            <a:ext cx="142488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S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ث. نشتم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ايموجى يفك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20688"/>
            <a:ext cx="1728190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3">
            <a:hlinkClick r:id="rId6" action="ppaction://hlinksldjump"/>
          </p:cNvPr>
          <p:cNvSpPr/>
          <p:nvPr/>
        </p:nvSpPr>
        <p:spPr>
          <a:xfrm>
            <a:off x="6839744" y="6165304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/>
              <a:t>رجوع الى الصفحة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1619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voltage.wav"/>
          </p:stSnd>
        </p:sndAc>
      </p:transition>
    </mc:Choice>
    <mc:Fallback xmlns="">
      <p:transition spd="slow">
        <p:sndAc>
          <p:stSnd>
            <p:snd r:embed="rId7" name="voltag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1196" y="49188"/>
            <a:ext cx="8229600" cy="1143000"/>
          </a:xfrm>
        </p:spPr>
        <p:txBody>
          <a:bodyPr/>
          <a:lstStyle/>
          <a:p>
            <a:r>
              <a:rPr lang="ar-SA" b="1" u="sng" dirty="0"/>
              <a:t>السؤال الخامس</a:t>
            </a:r>
            <a:endParaRPr lang="en-US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99792" y="1628800"/>
            <a:ext cx="3672408" cy="9647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التسامح من شيم ____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79512" y="2564904"/>
            <a:ext cx="8712968" cy="39604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00"/>
              </a:solidFill>
            </a:endParaRPr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3779912" y="2780928"/>
            <a:ext cx="151216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S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أ. الصغار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3815916" y="3429000"/>
            <a:ext cx="144016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S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ب. الكبار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3779912" y="4130141"/>
            <a:ext cx="151216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S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ت. العاقل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מציין מיקום תוכן 2"/>
          <p:cNvSpPr txBox="1">
            <a:spLocks/>
          </p:cNvSpPr>
          <p:nvPr/>
        </p:nvSpPr>
        <p:spPr>
          <a:xfrm>
            <a:off x="3643533" y="4797152"/>
            <a:ext cx="178492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S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ث. الصبور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ايموجى يفك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20688"/>
            <a:ext cx="1728190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3">
            <a:hlinkClick r:id="rId6" action="ppaction://hlinksldjump"/>
          </p:cNvPr>
          <p:cNvSpPr/>
          <p:nvPr/>
        </p:nvSpPr>
        <p:spPr>
          <a:xfrm>
            <a:off x="6839744" y="6165304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/>
              <a:t>رجوع الى الصفحة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1619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voltage.wav"/>
          </p:stSnd>
        </p:sndAc>
      </p:transition>
    </mc:Choice>
    <mc:Fallback xmlns="">
      <p:transition spd="slow">
        <p:sndAc>
          <p:stSnd>
            <p:snd r:embed="rId7" name="voltag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1196" y="49188"/>
            <a:ext cx="8229600" cy="1143000"/>
          </a:xfrm>
        </p:spPr>
        <p:txBody>
          <a:bodyPr/>
          <a:lstStyle/>
          <a:p>
            <a:r>
              <a:rPr lang="ar-SA" b="1" u="sng" dirty="0"/>
              <a:t>السؤال السادس</a:t>
            </a:r>
            <a:endParaRPr lang="en-US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403648" y="1616157"/>
            <a:ext cx="6336704" cy="9647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أكمل مقولة علي بن ابي طالب رضي الله عنه</a:t>
            </a:r>
          </a:p>
          <a:p>
            <a:pPr marL="0" indent="0" algn="ctr">
              <a:buNone/>
            </a:pPr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اعقل الناس _____ للناس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79512" y="2564904"/>
            <a:ext cx="8712968" cy="39604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00"/>
              </a:solidFill>
            </a:endParaRPr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3208040" y="2780928"/>
            <a:ext cx="2376264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S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أ. اقبحهم للناس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3136032" y="3429000"/>
            <a:ext cx="252028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S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ب. اعذرهم للناس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3064024" y="4113076"/>
            <a:ext cx="266429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S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ث. احوجهم للناس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ايموجى يفك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8" y="620688"/>
            <a:ext cx="1728190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מלבן 3">
            <a:hlinkClick r:id="rId6" action="ppaction://hlinksldjump"/>
          </p:cNvPr>
          <p:cNvSpPr/>
          <p:nvPr/>
        </p:nvSpPr>
        <p:spPr>
          <a:xfrm>
            <a:off x="6839744" y="6165304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/>
              <a:t>رجوع الى الصفحة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1619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voltage.wav"/>
          </p:stSnd>
        </p:sndAc>
      </p:transition>
    </mc:Choice>
    <mc:Fallback xmlns="">
      <p:transition spd="slow">
        <p:sndAc>
          <p:stSnd>
            <p:snd r:embed="rId7" name="voltage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1196" y="49188"/>
            <a:ext cx="8229600" cy="1143000"/>
          </a:xfrm>
        </p:spPr>
        <p:txBody>
          <a:bodyPr/>
          <a:lstStyle/>
          <a:p>
            <a:r>
              <a:rPr lang="ar-SA" b="1" u="sng" dirty="0"/>
              <a:t>السؤال السابع</a:t>
            </a:r>
            <a:endParaRPr lang="en-US" b="1" u="sng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051720" y="1484784"/>
            <a:ext cx="4320480" cy="96470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أكمل المقولة التالية</a:t>
            </a:r>
          </a:p>
          <a:p>
            <a:pPr marL="0" indent="0" algn="ctr">
              <a:buNone/>
            </a:pPr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أَحترم الأخر حتى لو ____ عني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179512" y="2564904"/>
            <a:ext cx="8712968" cy="39604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00"/>
              </a:solidFill>
            </a:endParaRPr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3923928" y="2780928"/>
            <a:ext cx="122413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S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أ. مثلي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מציין מיקום תוכן 2"/>
          <p:cNvSpPr txBox="1">
            <a:spLocks/>
          </p:cNvSpPr>
          <p:nvPr/>
        </p:nvSpPr>
        <p:spPr>
          <a:xfrm>
            <a:off x="3635896" y="3501008"/>
            <a:ext cx="180020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S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ب. متشابه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מציין מיקום תוכן 2"/>
          <p:cNvSpPr txBox="1">
            <a:spLocks/>
          </p:cNvSpPr>
          <p:nvPr/>
        </p:nvSpPr>
        <p:spPr>
          <a:xfrm>
            <a:off x="3815916" y="4221088"/>
            <a:ext cx="1440160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S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 action="ppaction://hlinksldjump"/>
              </a:rPr>
              <a:t>ت. متغير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מציין מיקום תוכן 2"/>
          <p:cNvSpPr txBox="1">
            <a:spLocks/>
          </p:cNvSpPr>
          <p:nvPr/>
        </p:nvSpPr>
        <p:spPr>
          <a:xfrm>
            <a:off x="3651170" y="5013176"/>
            <a:ext cx="1568902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ar-S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 action="ppaction://hlinksldjump"/>
              </a:rPr>
              <a:t>ث. مختلف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ايموجى يفكر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20688"/>
            <a:ext cx="1728190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מלבן 3">
            <a:hlinkClick r:id="rId6" action="ppaction://hlinksldjump"/>
          </p:cNvPr>
          <p:cNvSpPr/>
          <p:nvPr/>
        </p:nvSpPr>
        <p:spPr>
          <a:xfrm>
            <a:off x="6839744" y="6165304"/>
            <a:ext cx="23042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/>
              <a:t>رجوع الى الصفحة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1619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voltage.wav"/>
          </p:stSnd>
        </p:sndAc>
      </p:transition>
    </mc:Choice>
    <mc:Fallback xmlns="">
      <p:transition spd="slow">
        <p:sndAc>
          <p:stSnd>
            <p:snd r:embed="rId7" name="voltage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262</Words>
  <Application>Microsoft Office PowerPoint</Application>
  <PresentationFormat>‫הצגה על המסך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4" baseType="lpstr">
      <vt:lpstr>ערכת נושא Office</vt:lpstr>
      <vt:lpstr>مسابقة بنك المعلومات</vt:lpstr>
      <vt:lpstr>الاسئلة</vt:lpstr>
      <vt:lpstr>السؤال الاول</vt:lpstr>
      <vt:lpstr>السؤال الثاني</vt:lpstr>
      <vt:lpstr>السؤال الثالث</vt:lpstr>
      <vt:lpstr>السؤال الرابع</vt:lpstr>
      <vt:lpstr>السؤال الخامس</vt:lpstr>
      <vt:lpstr>السؤال السادس</vt:lpstr>
      <vt:lpstr>السؤال السابع</vt:lpstr>
      <vt:lpstr>الجواب خاطئ</vt:lpstr>
      <vt:lpstr>الجواب صحيح</vt:lpstr>
      <vt:lpstr>لعبة البازل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roro</dc:creator>
  <cp:lastModifiedBy>mhmd bishara</cp:lastModifiedBy>
  <cp:revision>35</cp:revision>
  <dcterms:created xsi:type="dcterms:W3CDTF">2020-11-11T09:14:47Z</dcterms:created>
  <dcterms:modified xsi:type="dcterms:W3CDTF">2021-11-10T11:07:54Z</dcterms:modified>
</cp:coreProperties>
</file>