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rt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rtl="1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rt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rt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rt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rt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rt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rt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rtl="1" algn="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rtl="1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rtl="1" algn="r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6" name="Google Shape;56;p9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7" name="Google Shape;57;p9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8"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8891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x="1908175" y="1700212"/>
            <a:ext cx="5545125" cy="2233600"/>
          </a:xfrm>
          <a:prstGeom prst="rect"/>
          <a:gradFill>
            <a:gsLst>
              <a:gs pos="0">
                <a:srgbClr val="FFFFCC"/>
              </a:gs>
              <a:gs pos="100000">
                <a:srgbClr val="FF9999"/>
              </a:gs>
            </a:gsLst>
            <a:lin ang="5400000" scaled="0"/>
          </a:gradFill>
          <a:ln cap="flat" cmpd="sng" algn="ctr">
            <a:solidFill>
              <a:srgbClr val="000000"/>
            </a:solidFill>
            <a:miter lim="800000"/>
            <a:headEnd/>
            <a:tailEnd/>
          </a:ln>
        </p:spPr>
        <p:txBody>
          <a:bodyPr fromWordArt="1"/>
          <a:lstStyle>
            <a:defPPr lvl="0"/>
            <a:lvl1pPr lvl="0"/>
            <a:lvl2pPr lvl="1"/>
            <a:lvl3pPr lvl="2"/>
            <a:lvl4pPr lvl="3"/>
            <a:lvl5pPr lvl="4"/>
            <a:lvl6pPr lvl="5"/>
            <a:lvl7pPr lvl="6"/>
            <a:lvl8pPr lvl="7"/>
            <a:lvl9pPr lvl="8"/>
          </a:lstStyle>
          <a:p>
            <a:r>
              <a:rPr b="0" i="0" u="none" cap="none">
                <a:latin typeface="Times New Roman"/>
              </a:rPr>
              <a:t>أنت انسان رائع
</a:t>
            </a: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1187" y="6230937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60192_11205578799"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 txBox="1"/>
          <p:nvPr/>
        </p:nvSpPr>
        <p:spPr>
          <a:xfrm>
            <a:off x="0" y="1916112"/>
            <a:ext cx="9398100" cy="37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عندما تبدأ يومك .. " بابتسامة صــادقة " </a:t>
            </a:r>
            <a:b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عندما تفشى السلام لكل من يلتقي بك</a:t>
            </a:r>
            <a:b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 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عندما تتعامل ..مع الآخرين بكل احترام</a:t>
            </a:r>
            <a:b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عندما تتعامل مع أفكار الآخرين وتستمع إليها جيدا ولا تهمشها أو تحقرها</a:t>
            </a:r>
            <a:b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 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عندما.. تسمع وتشاهد أكثر مما تتكلم</a:t>
            </a:r>
            <a:br>
              <a:rPr b="1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60192_11205578950" id="97" name="Google Shape;9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5"/>
          <p:cNvSpPr txBox="1"/>
          <p:nvPr/>
        </p:nvSpPr>
        <p:spPr>
          <a:xfrm>
            <a:off x="827087" y="981075"/>
            <a:ext cx="69135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عندما.. تعتني بمظهرك دون تكلف ولا تعيب أو تستهزئ بمظهر الآخرين</a:t>
            </a:r>
            <a:b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عندما.. تحافظ على نظافتك الشخصية ونظافة المكان الذي تتواجد فيه...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عندما لا تتسرع في إصدار</a:t>
            </a:r>
            <a:br>
              <a:rPr b="1" i="0" lang="en-US" sz="24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الأحكام على الآخرين عبر ما تسمع عنهم من غيرك..</a:t>
            </a:r>
            <a:b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عندما ..تحترم دورك وتحترم الأنظمة..</a:t>
            </a:r>
            <a:br>
              <a:rPr b="1" i="0" lang="en-US" sz="2400" u="none" cap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فأنت إنسان رائع </a:t>
            </a:r>
            <a:b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60192_11205578740" id="103" name="Google Shape;10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6"/>
          <p:cNvSpPr txBox="1"/>
          <p:nvPr/>
        </p:nvSpPr>
        <p:spPr>
          <a:xfrm>
            <a:off x="684212" y="1341437"/>
            <a:ext cx="7129500" cy="46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FF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عندما ... تعلم بأن الكلمة التي تنطق بها إما أن 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تكون لك أو عليك فتفكر قبل أن تنطق بكلمات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قد تكون ضدك 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عندما تعلم بأن الفرصة قد لا تتكرر مرة أخرى وتحسن استغلالها 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عندما تأتي..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عندما تحفظ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الآخرين في غيابهم ولا تقول فيهم ما يعيب ..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.. </a:t>
            </a: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فأنت إنسان رائع 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عندما 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  <a:t>تعطي رأيك بكل صدق عندما يطلب منك ..</a:t>
            </a: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2000" u="none" cap="none" strike="noStrike">
                <a:solidFill>
                  <a:srgbClr val="FF99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60192_11205579075" id="109" name="Google Shape;10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7"/>
          <p:cNvSpPr txBox="1"/>
          <p:nvPr/>
        </p:nvSpPr>
        <p:spPr>
          <a:xfrm>
            <a:off x="179387" y="1557337"/>
            <a:ext cx="6481800" cy="264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عندما تسرع في السؤال عن الآخرين عندما تفتقدهم .. </a:t>
            </a:r>
            <a:b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عندما ...لا تتردد في تقديم المساعدة للآخرين في حال فرحهم </a:t>
            </a:r>
            <a:b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وفي حال حزنهم وتقف إلى جانبهم .. </a:t>
            </a:r>
            <a:b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11" name="Google Shape;111;p17"/>
          <p:cNvSpPr txBox="1"/>
          <p:nvPr/>
        </p:nvSpPr>
        <p:spPr>
          <a:xfrm>
            <a:off x="4319587" y="3429000"/>
            <a:ext cx="4824300" cy="264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عندما ..</a:t>
            </a:r>
            <a:b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لا تتحدث بكل ما تسمع </a:t>
            </a:r>
            <a:b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  <a:t>عندما ..لا تتحدث فيما لا تعرف ..</a:t>
            </a:r>
            <a:br>
              <a:rPr b="1" i="0" lang="en-US" sz="2400" u="none" cap="none" strike="noStrike">
                <a:solidFill>
                  <a:srgbClr val="3366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24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60192_11205579008" id="116" name="Google Shape;11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8"/>
          <p:cNvSpPr txBox="1"/>
          <p:nvPr/>
        </p:nvSpPr>
        <p:spPr>
          <a:xfrm>
            <a:off x="1116012" y="1773237"/>
            <a:ext cx="7058100" cy="399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عندما ..تحافظ على خصوصياتك ولا تسمح للآخرين بمعرفة كل شئ</a:t>
            </a:r>
            <a:br>
              <a:rPr b="1" i="0" lang="en-US" sz="32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.. فأنت إنسان رائع</a:t>
            </a:r>
            <a:br>
              <a:rPr b="1" i="0" lang="en-US" sz="32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عندما ..تستر ما لا يرغب الآخرون كشفه لأحد.</a:t>
            </a:r>
            <a:br>
              <a:rPr b="1" i="0" lang="en-US" sz="32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فأنت إنسان رائع</a:t>
            </a:r>
            <a:b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عندما.. تتوفر فيك ..الصفات التى ذكرت أعلاه ...</a:t>
            </a:r>
            <a:b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ستستحق لقب رائع </a:t>
            </a:r>
            <a:br>
              <a:rPr b="1" i="0" lang="en-US" sz="32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188283775" id="122" name="Google Shape;12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1550" y="549275"/>
            <a:ext cx="7488237" cy="5903912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9"/>
          <p:cNvSpPr txBox="1"/>
          <p:nvPr/>
        </p:nvSpPr>
        <p:spPr>
          <a:xfrm>
            <a:off x="2411412" y="1773237"/>
            <a:ext cx="3960900" cy="27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شكرا لك يا رائع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