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910A8B-2EDE-4CA0-99E5-06CFC702C00C}" type="datetimeFigureOut">
              <a:rPr lang="en-US" smtClean="0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288E6B-0070-4721-916F-3B0665E8D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46238" y="3332163"/>
          <a:ext cx="5850890" cy="181483"/>
        </p:xfrm>
        <a:graphic>
          <a:graphicData uri="http://schemas.openxmlformats.org/drawingml/2006/table">
            <a:tbl>
              <a:tblPr/>
              <a:tblGrid>
                <a:gridCol w="585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609600"/>
          <a:ext cx="7239000" cy="6332341"/>
        </p:xfrm>
        <a:graphic>
          <a:graphicData uri="http://schemas.openxmlformats.org/drawingml/2006/table">
            <a:tbl>
              <a:tblPr rtl="1"/>
              <a:tblGrid>
                <a:gridCol w="23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1244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800" dirty="0">
                          <a:latin typeface="Calibri"/>
                          <a:ea typeface="Calibri"/>
                          <a:cs typeface="Arial"/>
                        </a:rPr>
                        <a:t>قصة</a:t>
                      </a:r>
                      <a:r>
                        <a:rPr lang="ar-SA" sz="8800" baseline="0" dirty="0">
                          <a:latin typeface="Calibri"/>
                          <a:ea typeface="Calibri"/>
                          <a:cs typeface="Arial"/>
                        </a:rPr>
                        <a:t> عن </a:t>
                      </a:r>
                      <a:endParaRPr lang="en-US" sz="8800" baseline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800" baseline="0" dirty="0">
                          <a:latin typeface="Calibri"/>
                          <a:ea typeface="Calibri"/>
                          <a:cs typeface="Arial"/>
                        </a:rPr>
                        <a:t>الحذر على</a:t>
                      </a:r>
                      <a:r>
                        <a:rPr lang="en-US" sz="8800" baseline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8800" baseline="0" dirty="0">
                          <a:latin typeface="Calibri"/>
                          <a:ea typeface="Calibri"/>
                          <a:cs typeface="Arial"/>
                        </a:rPr>
                        <a:t>الطرق </a:t>
                      </a:r>
                      <a:endParaRPr lang="en-US" sz="8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31"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8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484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3810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he-IL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85693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2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6363" y="115888"/>
            <a:ext cx="89296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88913"/>
            <a:ext cx="896461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</TotalTime>
  <Words>5</Words>
  <Application>Microsoft Office PowerPoint</Application>
  <PresentationFormat>‫הצגה על המסך (4:3)</PresentationFormat>
  <Paragraphs>3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Verdana</vt:lpstr>
      <vt:lpstr>Wingdings 2</vt:lpstr>
      <vt:lpstr>התלהבות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Karam Balaum</dc:creator>
  <cp:lastModifiedBy>Karam Balaum</cp:lastModifiedBy>
  <cp:revision>22</cp:revision>
  <dcterms:created xsi:type="dcterms:W3CDTF">2006-08-16T00:00:00Z</dcterms:created>
  <dcterms:modified xsi:type="dcterms:W3CDTF">2020-11-06T21:42:07Z</dcterms:modified>
</cp:coreProperties>
</file>