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28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D8DB6-9C0F-4455-99D5-20BA86823FA6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144C8-2F72-4673-A1A9-A67EA65D7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.png" /><Relationship Id="rId4" Type="http://schemas.openxmlformats.org/officeDocument/2006/relationships/image" Target="../media/image4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.png" /><Relationship Id="rId4" Type="http://schemas.openxmlformats.org/officeDocument/2006/relationships/image" Target="../media/image4.png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5.png" /><Relationship Id="rId4" Type="http://schemas.openxmlformats.org/officeDocument/2006/relationships/image" Target="../media/image1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.png" /><Relationship Id="rId4" Type="http://schemas.openxmlformats.org/officeDocument/2006/relationships/image" Target="../media/image4.pn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20" y="5143512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57760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מלבן 3"/>
          <p:cNvSpPr/>
          <p:nvPr/>
        </p:nvSpPr>
        <p:spPr>
          <a:xfrm>
            <a:off x="57858" y="928670"/>
            <a:ext cx="9086142" cy="45089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8700" b="1" dirty="0">
                <a:ln w="50800">
                  <a:solidFill>
                    <a:schemeClr val="tx1"/>
                  </a:solidFill>
                  <a:prstDash val="solid"/>
                </a:ln>
                <a:noFill/>
              </a:rPr>
              <a:t>الزيتون</a:t>
            </a:r>
            <a:endParaRPr lang="he-IL" sz="28700" b="1" cap="none" spc="0" dirty="0">
              <a:ln w="50800">
                <a:solidFill>
                  <a:schemeClr val="tx1"/>
                </a:solidFill>
                <a:prstDash val="solid"/>
              </a:ln>
              <a:noFill/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42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22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40" y="28572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338" y="107154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42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22" y="5715016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338" y="4214818"/>
            <a:ext cx="714380" cy="881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chaverri.files.wordpress.com/2011/01/flores-e-plantas-pb-124-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71475" y="0"/>
            <a:ext cx="9699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lh3.googleusercontent.com/641WqH4MyHh_4i6oMu7z9kYOndi3xQoTLeg_u5i9go01iVu4-rEHL6_keeeHnL9KxiuuK-QCLzS7ZepK_AWvdcgczapMOCSRHZLWw-UChbF-bmvDU-Q"/>
          <p:cNvPicPr>
            <a:picLocks noChangeAspect="1" noChangeArrowheads="1"/>
          </p:cNvPicPr>
          <p:nvPr/>
        </p:nvPicPr>
        <p:blipFill>
          <a:blip r:embed="rId2"/>
          <a:srcRect l="1482" t="6451" r="2309" b="1076"/>
          <a:stretch>
            <a:fillRect/>
          </a:stretch>
        </p:blipFill>
        <p:spPr bwMode="auto">
          <a:xfrm>
            <a:off x="0" y="428625"/>
            <a:ext cx="8929688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-2908128">
            <a:off x="2389981" y="799307"/>
            <a:ext cx="15033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9" descr="http://images.clipartpanda.com/empty-vase-clipart-white-jar-m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428625"/>
            <a:ext cx="4071937" cy="62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-4102850">
            <a:off x="1484313" y="838200"/>
            <a:ext cx="1504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4"/>
          <a:srcRect l="7335" t="15463" r="8687" b="26546"/>
          <a:stretch>
            <a:fillRect/>
          </a:stretch>
        </p:blipFill>
        <p:spPr bwMode="auto">
          <a:xfrm>
            <a:off x="285750" y="214313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63" y="257175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264318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2500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4"/>
          <a:srcRect l="7335" t="15463" r="8687" b="26546"/>
          <a:stretch>
            <a:fillRect/>
          </a:stretch>
        </p:blipFill>
        <p:spPr bwMode="auto">
          <a:xfrm>
            <a:off x="285750" y="1285875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63" y="4714875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3643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571500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3643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50" y="564356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813" y="464343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464343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564356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3571875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-2908128">
            <a:off x="2389981" y="799307"/>
            <a:ext cx="15033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9" descr="http://images.clipartpanda.com/empty-vase-clipart-white-jar-m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428625"/>
            <a:ext cx="4071937" cy="622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-4102850">
            <a:off x="1484313" y="838200"/>
            <a:ext cx="1504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4"/>
          <a:srcRect l="7335" t="15463" r="8687" b="26546"/>
          <a:stretch>
            <a:fillRect/>
          </a:stretch>
        </p:blipFill>
        <p:spPr bwMode="auto">
          <a:xfrm>
            <a:off x="285750" y="214313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63" y="257175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264318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2500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4"/>
          <a:srcRect l="7335" t="15463" r="8687" b="26546"/>
          <a:stretch>
            <a:fillRect/>
          </a:stretch>
        </p:blipFill>
        <p:spPr bwMode="auto">
          <a:xfrm>
            <a:off x="285750" y="1285875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63" y="4714875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3643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571500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3643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50" y="564356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813" y="464343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464343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564356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3571875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836712"/>
            <a:ext cx="8866531" cy="538609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4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زيتون</a:t>
            </a:r>
            <a:endParaRPr lang="he-IL" sz="3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260648"/>
            <a:ext cx="49810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מלבן 1"/>
          <p:cNvSpPr/>
          <p:nvPr/>
        </p:nvSpPr>
        <p:spPr>
          <a:xfrm>
            <a:off x="2627784" y="-2043608"/>
            <a:ext cx="7164288" cy="100950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650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ز</a:t>
            </a:r>
            <a:endParaRPr lang="he-IL" sz="65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0" y="4221088"/>
            <a:ext cx="399593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زيتون</a:t>
            </a:r>
            <a:endParaRPr lang="he-IL" sz="11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http://wchaverri.files.wordpress.com/2011/01/flores-e-plantas-pb-124-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48502">
            <a:off x="-23782" y="601791"/>
            <a:ext cx="96996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מלבן 23"/>
          <p:cNvSpPr/>
          <p:nvPr/>
        </p:nvSpPr>
        <p:spPr>
          <a:xfrm>
            <a:off x="0" y="0"/>
            <a:ext cx="689804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dirty="0">
                <a:ln w="12700">
                  <a:solidFill>
                    <a:schemeClr val="tx1"/>
                  </a:solidFill>
                  <a:prstDash val="dash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غُصن الزّيتون</a:t>
            </a:r>
            <a:endParaRPr lang="he-IL" sz="11500" b="1" cap="none" spc="0" dirty="0">
              <a:ln w="12700">
                <a:solidFill>
                  <a:schemeClr val="tx1"/>
                </a:solidFill>
                <a:prstDash val="dash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3619781">
            <a:off x="3902757" y="4921182"/>
            <a:ext cx="1504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3"/>
          <a:srcRect l="7335" t="15463" r="8687" b="26546"/>
          <a:stretch>
            <a:fillRect/>
          </a:stretch>
        </p:blipFill>
        <p:spPr bwMode="auto">
          <a:xfrm rot="3367581">
            <a:off x="2846560" y="2569976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715272" y="4429132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001141">
            <a:off x="7941048" y="2839604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-2908128">
            <a:off x="2389981" y="799307"/>
            <a:ext cx="15033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9" descr="http://images.clipartpanda.com/empty-vase-clipart-white-jar-md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1687383" y="-758745"/>
            <a:ext cx="6054954" cy="8286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3"/>
          <a:srcRect l="7335" t="15463" r="8687" b="26546"/>
          <a:stretch>
            <a:fillRect/>
          </a:stretch>
        </p:blipFill>
        <p:spPr bwMode="auto">
          <a:xfrm rot="3367581">
            <a:off x="5283032" y="1712720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523897">
            <a:off x="5243304" y="588839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857364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343547">
            <a:off x="6357450" y="3008164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3"/>
          <a:srcRect l="7335" t="15463" r="8687" b="26546"/>
          <a:stretch>
            <a:fillRect/>
          </a:stretch>
        </p:blipFill>
        <p:spPr bwMode="auto">
          <a:xfrm>
            <a:off x="4929190" y="4143380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664350">
            <a:off x="3975427" y="423183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304144">
            <a:off x="3543777" y="1539636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172291">
            <a:off x="2928926" y="5000636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826765">
            <a:off x="4071934" y="50874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189160">
            <a:off x="7011994" y="518980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98367">
            <a:off x="5429256" y="5000636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845730">
            <a:off x="5153887" y="320143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78619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714356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555534">
            <a:off x="6577433" y="4597294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019409">
            <a:off x="7131615" y="2565277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001141">
            <a:off x="7369544" y="362542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029954">
            <a:off x="7000892" y="500042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001141">
            <a:off x="7726734" y="1839472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4019409">
            <a:off x="7274492" y="1207955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664350">
            <a:off x="4475493" y="2017252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664350">
            <a:off x="4046863" y="351745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664350">
            <a:off x="4332617" y="280307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826765">
            <a:off x="4425482" y="1223126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845730">
            <a:off x="5220415" y="2529271"/>
            <a:ext cx="595123" cy="73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845730">
            <a:off x="5960484" y="3529402"/>
            <a:ext cx="595123" cy="73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845730">
            <a:off x="6674864" y="1243386"/>
            <a:ext cx="595123" cy="73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845730">
            <a:off x="6460550" y="4029468"/>
            <a:ext cx="595123" cy="734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-2908128">
            <a:off x="2389981" y="799307"/>
            <a:ext cx="15033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9" descr="http://images.clipartpanda.com/empty-vase-clipart-white-jar-m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01098"/>
            <a:ext cx="4786317" cy="655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http://cdn2.coloringcrew.com/coloring-book/coloring/hot-pepper-colorear.jpg"/>
          <p:cNvPicPr>
            <a:picLocks noChangeAspect="1" noChangeArrowheads="1"/>
          </p:cNvPicPr>
          <p:nvPr/>
        </p:nvPicPr>
        <p:blipFill>
          <a:blip r:embed="rId2"/>
          <a:srcRect l="12122" t="12315" r="12122" b="14183"/>
          <a:stretch>
            <a:fillRect/>
          </a:stretch>
        </p:blipFill>
        <p:spPr bwMode="auto">
          <a:xfrm rot="-4102850">
            <a:off x="1484313" y="838200"/>
            <a:ext cx="1504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4"/>
          <a:srcRect l="7335" t="15463" r="8687" b="26546"/>
          <a:stretch>
            <a:fillRect/>
          </a:stretch>
        </p:blipFill>
        <p:spPr bwMode="auto">
          <a:xfrm>
            <a:off x="285750" y="214313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63" y="257175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264318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2500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" descr="https://encrypted-tbn0.gstatic.com/images?q=tbn:ANd9GcQ-FUYgAJnt3gPyODzJGd_AC5eKakYWwWhR7eMSZeizttQPzKkGkw"/>
          <p:cNvPicPr>
            <a:picLocks noChangeAspect="1" noChangeArrowheads="1"/>
          </p:cNvPicPr>
          <p:nvPr/>
        </p:nvPicPr>
        <p:blipFill>
          <a:blip r:embed="rId4"/>
          <a:srcRect l="7335" t="15463" r="8687" b="26546"/>
          <a:stretch>
            <a:fillRect/>
          </a:stretch>
        </p:blipFill>
        <p:spPr bwMode="auto">
          <a:xfrm>
            <a:off x="285750" y="1285875"/>
            <a:ext cx="16573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63" y="4714875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75" y="3643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5715000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364331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00250" y="564356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813" y="464343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4643438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5643563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3571875"/>
            <a:ext cx="7683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571744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3571869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5" y="5572119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4571994"/>
            <a:ext cx="768350" cy="94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4286216" y="214290"/>
            <a:ext cx="4857784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כותרת 2"/>
          <p:cNvSpPr txBox="1">
            <a:spLocks/>
          </p:cNvSpPr>
          <p:nvPr/>
        </p:nvSpPr>
        <p:spPr>
          <a:xfrm>
            <a:off x="4500562" y="3429000"/>
            <a:ext cx="40004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شجرة </a:t>
            </a:r>
            <a:r>
              <a:rPr lang="ar-S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_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_____ 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لَون أوراقها: _____</a:t>
            </a:r>
            <a:b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لَون ثمارها:  ______</a:t>
            </a:r>
            <a:b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مُنتجاتها:________</a:t>
            </a:r>
            <a:b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______________</a:t>
            </a:r>
            <a:b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_____________</a:t>
            </a:r>
            <a:b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214346" y="285728"/>
            <a:ext cx="4857784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0" y="3500438"/>
            <a:ext cx="4000496" cy="1143000"/>
          </a:xfrm>
        </p:spPr>
        <p:txBody>
          <a:bodyPr>
            <a:noAutofit/>
          </a:bodyPr>
          <a:lstStyle/>
          <a:p>
            <a:pPr algn="r" rtl="1"/>
            <a:r>
              <a:rPr lang="ar-SA" sz="3600" b="1" dirty="0"/>
              <a:t>     </a:t>
            </a:r>
            <a:r>
              <a:rPr lang="ar-S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شجرة ______ </a:t>
            </a:r>
            <a:br>
              <a:rPr lang="ar-S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ar-SA" sz="3600" dirty="0"/>
            </a:br>
            <a:r>
              <a:rPr lang="ar-SA" sz="3600" dirty="0"/>
              <a:t> لَون أوراقها: _____</a:t>
            </a:r>
            <a:br>
              <a:rPr lang="ar-SA" sz="3600" dirty="0"/>
            </a:br>
            <a:r>
              <a:rPr lang="ar-SA" sz="3600" dirty="0"/>
              <a:t>لَون ثمارها:  ______</a:t>
            </a:r>
            <a:br>
              <a:rPr lang="ar-SA" sz="3600" dirty="0"/>
            </a:br>
            <a:r>
              <a:rPr lang="ar-SA" sz="3600" dirty="0"/>
              <a:t>مُنتجاتها:________</a:t>
            </a:r>
            <a:br>
              <a:rPr lang="ar-SA" sz="3600" dirty="0"/>
            </a:br>
            <a:r>
              <a:rPr lang="ar-SA" sz="3600" dirty="0"/>
              <a:t>______________</a:t>
            </a:r>
            <a:br>
              <a:rPr lang="ar-SA" sz="3600" dirty="0"/>
            </a:br>
            <a:r>
              <a:rPr lang="ar-SA" sz="3600" dirty="0"/>
              <a:t>_____________</a:t>
            </a:r>
            <a:br>
              <a:rPr lang="ar-SA" sz="3600" dirty="0"/>
            </a:br>
            <a:br>
              <a:rPr lang="ar-SA" sz="3600" dirty="0"/>
            </a:b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" y="333375"/>
            <a:ext cx="9010650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AutoShape 2" descr="data:image/png;base64,iVBORw0KGgoAAAANSUhEUgAAAPYAAADNCAMAAAC8cX2UAAAAkFBMVEX///8AAAD8/Pzr6+v39/fKysru7u709PTe3t7p6emOjo7V1dX5+fnHx8fx8fHNzc2ysrKGhobi4uKAgIC9vb2fn5+srKyYmJh6enqRkZFmZmbAwMC3t7c8PDympqZZWVlRUVFzc3MmJiYvLy9HR0dqamoODg4fHx9eXl46OjpFRUUYGBgsLCwkJCQcHBwUFBSoomTaAAAT6ElEQVR4nOVd54Liug4ehxkIhBJK6CXAUJedef+3u1iSSyAJTt9z+f7ssguxZatLdj4+3gz2nm3sqidRPhhH1ZMoHe57kr16S7Kb7C3Jnr0n2ce3JLvD3pLszVuSPWBvSfb5Lcl2BNWnqmdSKv4Ksm9Vz6RMDAXVbF/1VErESFLNVlXPpTzYimrmVz2Z0lDTqGbnqmdTFro61exQ9XRKQuMYIHtb9XzKQf03QDWbVj2hUmCzB/SrnlEZWDxSzWZVT6kEeE9UM6/qORWP4TPV//9kW75O7p7+XFc9rYIx0A3Xzf4gjb6sel4ddq0V9/SRvtWTDynnneKGNILFJ1EY3X2NaB9GofRKr6gRDTGGGRXz7Ma3RrVga/zkFDOiMXBmn0U8uqMRvbXEv27h86CIAc3RwFl9FfBozW7ttc0F9mL1AgZMAFI5bu4Pbu4V1QFrhem0Ru4DJsJU6dhcsVZEH4IS1IZ/tCJ+VxJoasN8n1pXuuz0pLzAcuc7XlKIyGie61M1HzzECfWrJ7slbGqOz7SVVG/DLARXdX9yHC8FxPzym4Y1lUSvwhtUuNhfchsvDZZyivk/MdLt5sH3Jq/xUgGKFCBr+fgrNRVttSK/xC1YpYlTaJ6xwZDm4jUpVXaOcUd4F0eVGUSIQjofdf5HDqFBbSWI3sU+jRvuKlNpczQw4D9kd9OUg/IqhcAKcI/MMSZmA7KzzkM5KNP2q+/evzTOOFx6cJGGAhzwekZhGwuivw2UxJGxUbbh0mOg9DfLakgbQoEfFyZf/60uuQJ6jNzlU0bDLRNHhpLCzUeG4TLA+tHUGIhlN/WjDkT0wTCY5EJVYPYuDr7uUGz5pNMmGnpE9MU4TdTN0SlMBh6B+PKTF+9VxUKkUBIkgJ2qIhFIcik7A7KZqofG/nnliYZgWVEvg67OODDoTvGgCRmtZtJf0TK5bFWiSt+xYPiPacTEXnmdnNGkNngrRKKTQbiSg2ve78C/sDTuKR4CSJGOuoolnsMDSir5gkMVtDUwfsL+AjRbuxQGWArUDhfOyMXJimbISF5i4a6dUu9UV7qEwsspI3m8C3HAMXWdQLtgvWOfKkjvScYSZF/TPCYZ+JGFn6d/hdHNGwNbya2WwlrGX4Ls4sNQCECe5RHbnQ39LKrTpy3ebeVP76qNOo6LLgSuwgUSE3++0SOwUjtPXda4yJIIz6hRnjXtw8zAtXhoby8ObqKWUawzpAnUDLj5pu0uNJP6GemWIDEGtRHPeH0iYCtTyVV4m8S7SOt9iFYfWxj8pZcJPOlnqdutlWMEduxKdBdRakZwhtpF/efJxGWZZ9+YueI3GK27JboLq3jf4nQmtj3HJxu+c3CqGPsVfxUZVjwHWFR9aBy/nSDecfnrT75sx4x1BE20PwSzUxdPzsVmAiRI46QSwsjobG+X16W/s5bj+1rEJlITIiuliXd+uTbeKxXf8niOc5iauWxIT196ol+WkI7ya1+5xSe1wHPDsYt2HAYZrTVhqFf9RshatdmN6Bbubj0/zc6V8KuEF1+a8EqOk5MLudIn4UjSBJtTLHbO6BsoDAw2G1IHoV/ivHnKIcnbDWoPqUBPge2mszSpU9ga5mY8ugnNEXEl7+cwCS7G+tmYKYm5K6Qb5Z6KiDkcDISsocH3umE++8LAkTHDT7Ci7NB2HyTZsOZz+pC957xl6l15z8pkFKfgE6HzGOv/Si+AWqZA3/2yAy5E5gGNHG76ZjC9CByYU/e3/7iDI6b+xiSl3H2Fz37G8b7YEzVRGD/o0HE+KpzDfvaX9mJW4hB/EzyEBp2qydguN0ywY0Gtw9VLXt3A82d/Z0B5vYYQ7g6sTltUmbJl0V/5pTpauumYGAvHa3Ab+mQEPaSsScljvjk9TrZQ7lmsNx/QOH9hawpsFjbTtDiEnuw8yNEE2QvO5GL31bRddk1Yf3ETOZZKhd7d+GMeTgNgEME4G0E3kLkAsrsfbWHFZBIddFyilDrPiZhH8QdhXIcsz9T9JqpB5oCmtSaYuoOT1S35h4xOk+iZSyKXZ0aaZ5snh4NXH/G0FoznCAPWgS+KJmCh6kVTUIIGOpao/83DBMghRx3+AZmZyLC1w92UthBlG8iWjhslI2QHr7E1rbFElR6eNG+DIc0xax8ItJ/Qvfx2wWXhVnYAyy37gGi7Vbe2qXKPH/IJnNsavI6geamZezMvL5TqhFNcA9PZQC6T8Ql+gSkYatlxwvzcXRPsA7q/e/qN+boJ3JicLcJm+96HP8Dx7xvalm2NsGMDjWzDy0smCVtbUZuonzTYPmvftYnE8OQChCKX+3c1MmFs/UyZ4cUO04SNFmOhXAjHzP3AW6M03IQW+3DfbetL6rC6nNM9ksFIzYgcP6Eh4qktzeBZma1Yj5kFkTz8mHDybfErDvBxkANlrdCE+3YG6SQNcBw1zw6DurG5dYDuERpOcdkWfMAA3BNkm7jayQK4TiLjaAB+9YhpAYnzsNcEvpZ5ZGA2DEwnGEMzE4PcMI61OQa0qojmNnOKo2m4OQi+3y3I3kqywV7d9foOJb8O+/3CLtCTjNNScBeOZI5W9sQKZ56Y9pBaz/VmrVZr4rkd4GZXGhFxBgPk+G73Dz51ucDOv+onq8Hq3NyXTf0AflZIXOFW32enmiuKSKeh3g9evcP2LQd+ASpNnK2Cr/JAZkl/H6t/joCtDqMxf/3axfal6kQ5y1htd3hPamQj0pSF4DK68/MfS908hYu25SZQBAkO1+vRG9L0H575049XBX2NfeqJZDIUw4DEPCGMasK38sswGm/xBNNZeI6jOOmm+2Mvm7O/U0/crCPtMLj/wgWam5RR4oBMGsMvgesqANvGmEKOs8yeo4l2+ZMWuIaUggjfwS5XCceJYOzu10wGMX64fQK2Eq3eXICyxJ0OjhZbwUO3ezqTB8i4seqhrfLpsmPiZUx1oUQ35cqEDHv/j98HJ86W7n2oVwsTpbBuwzKdDbNp7vFeD87/7sk0lpQw/uFxRxPv75gGJgrWaIg70V4s75o9LKqMKGXIdT09R28wGFk67iamPyPlkE55aQY83FeOxvhbfbCWZwYf1b2gN06OI7bCpvV6wF0UTmH5Ou1s9SPdkNQRfs05rEXTEF/EU0ODGH/Lvygi3O56pRfbuE5TZechZJZPtPtM/53EKEaBWs1wuuHuAGTK3iq1YLfXf/DpU7MA5hDctqZ3U8S0F2MljCPmf3D2wE/ebwg39+ID7ND91mxXT+P2ZBBuwl/POM8Mv9BVbIBHVAapC7WShsw5208lk3p8EUXeVHfUwjdggY2aiW86bYWuR80Yw0SBDMh3VKuKdoboAqp7LvTF5Mk27uJj+hFbDdG/04Jq/ey6z5IfY28sUY0d+4mDN2CuCPOueUwTEAaHSFs+MfnQ4Cy8hfsiI7OFYnFwz5I1CjXXqMW+vVQlq0++Yt+hYsEU49q4BCR8t0c57LG/r0cSaUmxQL+Kr3ss2S2kvRYPX47n1iJ9zxq0bQSbhb76/qU/0gVgF+h7cR9+YKSDRTmZxAHkqy5+b55eHqzFgzJ2jHZ5KuXoinE/1/d9+L7zdJvbFGKhScARcINuwdCo4WIwcsdXafyg4Zp+xnWbYbSpJ3HZz+Yw7LcQaVo+vsCjmK9HX8sZZ/oTubVXaUvrugfFayiaDzowYXEEXeE2QNUtwg7X/NCIc9izUKTzahc37RFSxVk8JMclmGux0UOlxzfXRjTABf0z+hnf+IS6uN0dOO5QSxikvmneERH4RvMw65IVbV2WfH2ejvl95/LK1RZfZfGzXeog++uPeGCW/KO9cN1FUKmDn7Hh2myjBXSeXi0/mzOYagZjSk5iyrEv8fnIn3kBdciCL4DyXGdaWqn7pIQbkUvf/hptFdmWHCF9Py0+roAruOvQnHmuf/jK594H+juCHNrx491MeYEG8bg1z9IDh7o4/e9jgKWCfl+6n64ewBwC1quLijaub1IoTxKTVZYoG3JYRd0a5AZtxDIQbJ0CenxAbS8x7gsZMbEy+wxXgwylxi0EcPOFCEzc4PoGMw6L/UsdQ6UHIc9+6ksKeyB++Z69/3SWXmvY7/dbk/FyYa+Vc3ELaJBuwHjIS45iIhO6ZoDcslmispEGzCLt8zzT1BnKV69oEMckA+amGdht+d0Y4Sb/AM1hKyWXuvu8DdcA5tVyZAay3ejWml3JiU63aasNHsC+UZjSlmTHJG0p14f+AQ8rEjepOHQFyTW/riZMu05fiJsj88Lcn+GRL34WVMe52CCR4qYYbiXMKmVy6JnwSfO7H9baMl1NWE5UxmN/D9lwFkyfBMltbGPPN/uZydQAS/QqH2uxlfx0yk+qyWdGi2q3uIK6ep1AFti++N79Hz7vjvQfzp33qHzjOAfB18Ar5/j0kLYmPKY3POj12WlddE2T360SZFHtD3vcCLx35nKYdIiUtdcY744zB+zQjOsksOHOkVbryxsnkDjPbP62O9XjTX82cpzZIZ9jep90vvdmc5cDa3j77WTkBKorCz4Y/8Z5euQJS2nNfINq/xNeN9ZYy2Fgk1czoQF7jK9+VjRZAJfp+iu0Jxn/aFBpU5PMbZq++/OrtEpgTq2Orv6s8X31+9n2XL1zZT8dO5EqSUtBoLelcbTTTxE/vlLj0gEaLkJqevW7JbhmkHJqxtm3vmLn4QRY0nuohNQKOBdMZEcGWbxPxfzetAeACl+tX9qEa9BWtk/6DtjMTzl8FD5FdSsmtPnkXkO6IIzn+00U4+yhJ8TSt3eW89v02kuZYo6/xhR8tjQbvjFrnlg/1msOarAl+k7bnPzFgaf1wPgvdgRaN9L4bDOTuy4mj96zknRMvA55buU7s1GpjYb6m7ymr9nQptETg2uGF5Hr4akQOycWGVG8BtHmwL9msimBVzvdXrQ5CXRPLN2V1M2/wVTx0//fnoNJlChXBal/J6OedbcKfgZWJ5vCjufZyNzttngFZ5UmX8H96mmUN+2F2BCerd2c9c1h5/vH+eAuM/MMhDedntNMTAGfyE+aJmWwYv2wXy52oUlZzlnHi7/te27HgT68D8g57bfcMpR9nSqUl9KEZRaYgkdfy55wBWOQxzhQwCkqusNkgXRmwOxTnQ4dAM9uRki51fxaUyHDKAPSEuIvwu6SrwTvxzs2cRhsccZ/Tj9KZE1TVmPhNXTFcclyLwWHYw4p7UjbDXbL7j1z9dKRyd8etZz+KeWSSQGIC1M7DlZvsr3e2O/NH7rJhMVR7quInbKZ8YQYGktkvnBUVNAQBc7QF7tkRCfCUGwz7Xd6dDQn0RH1rtxfqriILKXMK6LbO2jGU7ia6e4njYQTU9v1M+i1LNjr+rsuosc8jVk9aj9hcW/p7VgWnIMZf9Gwf81Pwv9GHYGBFmW8YiOvWy2MMXnuUUTkJXHhtzBxnGFgLFmU7Rw7T41DoqU8H83Wj06KuJgIQdtZ9rv9QliM8st53A4Vd8dHnUYAtZYib58J/ZB9HeCGp6tl6wAOjswgrVCXoXibXwydC+zQRjMsNd0yKjaqUUUJ7pr58CcGQ8X08kTiElq9deJnbARxEVJUjrZBJUjq4i7tLQMAN/wAROOS1bS0ZVj4fEIDPfEziTQpk/zfkRoHFlHRw3g0vSuh1T2frCGOuCB916WvlequTaLyt8Msc7GA6llvHaqnaWcZNdmIOKiQNyBHTZBFta/00/O5dRM/hdtuH/mXjvHOSADEPRqlqvPoq976afVaAw5KoA/C9fnjWbkVtkDXxKpGa4ECwecYnsbcwmQSpxeh53cnWHap2ElEoHNyFkTPqzxcWmZUYkfL8DkN70E2W/MGfFnmFFWsFj2Thz48kzWtZLtB74RHDJfkrsT00QoPpLEQ/RBrIToM/0tkMUs23jDT0MIzNr8niEvg4oEHHTmXVNICLoSz0AdSVVNKySkHEOJjWO3OSTQdfPOw/2CJemIdxK7b4k4FkK+WpLr0d/Pi0GEFRcg1Gb6PbRzBG+SXtIXnot7nd2I6yn/HH7X3TZ9V+nekBDwALx74Dpn7FpMZdekI/4qAdKhTXWqentClSsP2ccfRd3x5K5WDVig0vB5jsWYgteNZnNZYa1RX9K5WkUk7P/jQeGdG/JHrHhJ9CPcvHbRMtsy18OiDezPda+VUf6g64CXYeAcZ1RjrbY2xnBTZfVVDt58rMBQiLlJuzdOIrqI+ItEWHYuspYkonKyLdCUGJJ/H6CZFC8nuSfnVu2RxxQp7XYoZLNmQ4itxnkVqnMGE+kKOceEykT2Si+c8UF2umxIOV4bK8j4B/Pig7Cx1Rc3+hcZDskF/jcfD6wPROR4tyARHHnX8bQHlJPRKdpuLmYwf2OalXOImz1kYfqqwWxFoTNS8pgtLnMXezbfD6cHXzxQHtEAU/qz6/X7w2CjhltNV9rlhoRoq2W/YjDm2Zu81WUf8fF7cC6/Soz6JJJdDtcm/xmL3/PvNuORGIXP0njhzvzlsp31vlDRY6gQkezOp6o3qhvhcBxRvlg2qdZZjjx9MLLvklRL12mebMiAVvQi9OmCoUszbyP5h0BGV/wiD5ofre243NahWHDSUDrpLo6iLBv5ZUP6l9A6bikE3c6Q58fBfRp1clgoaBysFXQhawvvP/ymIzMs/7k/nDRF2G98+9n8CcaCq3D6TyiHLVVVPpFzIjGfJJ2qqhoy7y2yvqR6yVPdeEYnK67+XiyqTiqWX4CuFOryc8EWK/23IN4lWW6MsHVr/gT9LeOLuP4xPFsA/m+HPG2Od6jdyW+ZvSbVqET29lVIjumOaNv5f4TP/zVINiMIV+P8AFW/mfifGEZQ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מלבן 3"/>
          <p:cNvSpPr/>
          <p:nvPr/>
        </p:nvSpPr>
        <p:spPr>
          <a:xfrm rot="20388751">
            <a:off x="3508024" y="2151153"/>
            <a:ext cx="7125669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700" b="1" dirty="0">
                <a:ln w="12700">
                  <a:solidFill>
                    <a:schemeClr val="tx1"/>
                  </a:solidFill>
                  <a:prstDash val="solid"/>
                </a:ln>
                <a:noFill/>
              </a:rPr>
              <a:t>الزَّيْت </a:t>
            </a:r>
          </a:p>
          <a:p>
            <a:pPr algn="ctr"/>
            <a:r>
              <a:rPr lang="ar-SA" sz="7700" b="1" dirty="0">
                <a:ln w="12700">
                  <a:solidFill>
                    <a:schemeClr val="tx1"/>
                  </a:solidFill>
                  <a:prstDash val="solid"/>
                </a:ln>
                <a:noFill/>
              </a:rPr>
              <a:t>               وَالزَّيْتون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2052" name="Picture 2" descr="https://lh3.googleusercontent.com/xLunS-gmp7u_rOQ3hXXVSBd-N2DRCQ7PHZbR8SQRWwOfwUTTFusA6KAemgZbWbtTFGIC9ES7G6z_EZOGQNj1irkeUgZpOksOvfabORYgHiQI75-l0k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75" y="214313"/>
            <a:ext cx="8826500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2" descr="https://lh5.googleusercontent.com/r7uDHjYR9uG-J4F77o0oZ4VxdyVgBI5bvioCgr3qHLM1Ef_-VfmfER9Uze1I_6ilU6xEt197dbS7XQNFfHbVrIoda7E7_7PS9IN7Je2jb46J7rUQ5J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1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chaverri.files.wordpress.com/2011/01/flores-e-plantas-pb-125-g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671556">
            <a:off x="995362" y="-1787525"/>
            <a:ext cx="6546851" cy="926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15</Words>
  <Application>Microsoft Office PowerPoint</Application>
  <PresentationFormat>‫הצגה על המסך (4:3)</PresentationFormat>
  <Paragraphs>9</Paragraphs>
  <Slides>15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     شجرة ______    لَون أوراقها: _____ لَون ثمارها:  ______ مُنتجاتها:________ ______________ _____________ 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admin</dc:creator>
  <cp:lastModifiedBy>krakrakhitam27@gmail.com</cp:lastModifiedBy>
  <cp:revision>18</cp:revision>
  <dcterms:created xsi:type="dcterms:W3CDTF">2015-11-15T08:07:24Z</dcterms:created>
  <dcterms:modified xsi:type="dcterms:W3CDTF">2020-10-08T16:26:37Z</dcterms:modified>
</cp:coreProperties>
</file>